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02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09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567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5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544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499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4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91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03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9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9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8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5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8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5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42DA-3316-49D4-8FC2-FD73DE72D9B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8443A1-EDFF-4730-B244-077D8C34A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003300"/>
            <a:ext cx="7766936" cy="3822700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МАДОУ «Детский сад№2 общеразвивающего вида» на 2024-2028 годы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151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501" y="406400"/>
            <a:ext cx="89026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стартовых возможностей дошкольников.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выпускников организации, успешно прошедших адаптацию в первом классе школы.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реализуются новые программы дополнительного образования для детей и их родителей.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эффективно используются цифровые технологии в работе организации, в том числе обучении и воспитании.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комфортная развивающая предметно-пространственная среда и обучающее пространство в соответствии с требованиями законодательства РФ.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Повысилась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педагогов, в том числе в области овладения инновационными образовательными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технологиями за счет прохождения повышения квалификации и переподготовки работников, участия в региональных профессиональных мероприятиях.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меньше замечаний от органов надзора и контроля в сфере охраны труда и безопасности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удовлетворенности родителей (законных представителей) качеством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21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900" y="444500"/>
            <a:ext cx="8216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реализации программы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осуществляет мониторинг эффективности реализации программы развития. Отчетная дата – май каждого года. По итогам ежегодного мониторинга ответственный работник составляет аналитический отчет о результатах реализации программы развития. Ответственный назначается приказом заведующего МАДОУ Корректировку программы развития осуществляет заведующий МАДОУ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56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300" y="533401"/>
            <a:ext cx="86487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развития ДОУ: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 гарантии доступности и качества образования, равные стартовые условия для последующего успешного обучения ребенка в школе в соответствии с государственной политикой в области дошкольного образования, ФГОС, потребностями ребенка;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статус дошкольной организации;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направлена на повышение качества воспитания и обучения в МАДОУ «Детский сад №2 общеразвивающего вида» с. Койгородок;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отвечает запросам родителей;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учитывает ресурсы ДОУ: материальные, технические, финансовые, кадровые;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использует инновации в средствах и технологиях обучения.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67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9300" y="419100"/>
            <a:ext cx="873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получения доступного и качественного дошкольного образования, обеспечение позитивной социализации каждого ребенка в соответствии с ФГОС дошкольного образования: 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образовательных и коррекционных услуг в организации, с учётом возрастных и индивидуальных особенностей детей.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материально-технической базы организации,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деятельности.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разнообразия и доступности дополнительного образования с учётом потребностей и возможностей детей.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безопасности, в том числе усиление антитеррористической защищенности объектов организации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501" y="241300"/>
            <a:ext cx="935989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Комплексные задачи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основных образовательных программ дошкольного образования и начального образования.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предметно-пространственной среды и материально-технической базы организации для повышения качества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-образовательной работы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</a:t>
            </a:r>
          </a:p>
          <a:p>
            <a:pPr marL="457200" lvl="0" indent="-4572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управления образовательной организацией, в том числе документооборота.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поддержка кадрового потенциала, обеспечение эффективного, результативного функционирования и постоянного роста профессиональных компетенций педагогов детского сада в соответствии с требованиями ФГОС ДО.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знаний педагогов в области ИКТ и дистанционного обучения детей и взрослых, внедрение дистанционных образовательных технологий и элементов электронного обучения для детей от 5 лет.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дополнительного образования детей с учетом запросов родителей.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и приемов работы, направленных на сохранение и укрепление физического и психического здоровья воспитанников.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в организации в отношении детей и работников, посетителей.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полноценного сотрудничества с социальными партнерами для разностороннего развития детей и реализация совместных мероприятий с учреждениями ближайшего социума.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9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901" y="482600"/>
            <a:ext cx="100710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развития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marL="457200" lvl="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качественной и доступной образовательной и творческой среды, модернизация развивающей предметно-пространственной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  <a:p>
            <a:pPr marL="457200" lvl="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программ, в которых используются современные материально-технические условия в соответствии с законодательством РФ. Переход на ФОП с 01.09.2023 года.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системы дополнительного образования, расширение спектра дополнительных образовательных услуг для детей и их родителей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и образовательных процессов в организации.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охраны труда и повышение общей безопасности.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антитеррористической защищенности организации.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5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600" y="431800"/>
            <a:ext cx="812687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и этапы реализации программы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</a:p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1-ый этап – Организационно-подготовительный этап (создание условий для реализации программы) (2024-2025 гг..)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подготовить ресурсы для реализации Программы развития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документации для успешной реализации мероприятий в соответствии с Программой развития;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(кадровых, материально технических и т. д.) для успешной реализации мероприятий в соответствии с Программой развития; 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реализации мероприятий, направленных на создание интегрированной модели развивающего образовательного пространства.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0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300" y="393700"/>
            <a:ext cx="8902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2-ой этап – практический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(2024-2027):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создание оптимальных условий для реализации ФГОС ДО и ФОП ДО в образовательном процессе.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апробирование модели, обновление содержания организационных форм, педагогических технологий;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постепенная реализация мероприятий в соответствии с Программой развития;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коррекция мероприятий.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4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200" y="381000"/>
            <a:ext cx="855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3-ий этап – заключительный (2028):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анализ полученных результатов.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мероприятий, направленных на практическое внедрение и распространение полученных результатов;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цели и решения задач, обозначенных в Программе развития.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93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300" y="342901"/>
            <a:ext cx="8813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индикаторы и показатели успешности реализации программы: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90 % участников образовательных отношений качеством предоставляемых образовательных услуг.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 результативности участия педагогов в конкурсах, конференциях и др. мероприятиях инновационной направленности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числа работников, использующих дистанционные технологии, ИКТ, инновационные педагогические технологии 55%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показатели физического, психического здоровья воспитанников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90 % педагогов по программам для работы с детьми с ОВЗ.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родителей и воспитанников услугами дополнительного образования на 80%.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финансирования организации 10 % за счет дополнительных платных услуг.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числа договоров о сотрудничестве, сетевой форме реализации образовательных программ с организациями района.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материально-технической базы на 30 %.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несчастных случаев с работниками и детьми, происшествий на территории организации.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3149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849</Words>
  <Application>Microsoft Office PowerPoint</Application>
  <PresentationFormat>Широкоэкранный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Аспект</vt:lpstr>
      <vt:lpstr> Программа развития МАДОУ «Детский сад№2 общеразвивающего вида» на 2024-2028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МАДОУ «Детский сад№2 общеразвивающего вида» на 2024-2028 годы</dc:title>
  <dc:creator>RePack by Diakov</dc:creator>
  <cp:lastModifiedBy>RePack by Diakov</cp:lastModifiedBy>
  <cp:revision>3</cp:revision>
  <dcterms:created xsi:type="dcterms:W3CDTF">2024-08-30T07:27:52Z</dcterms:created>
  <dcterms:modified xsi:type="dcterms:W3CDTF">2024-08-30T07:46:34Z</dcterms:modified>
</cp:coreProperties>
</file>